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notesMasterIdLst>
    <p:notesMasterId r:id="rId17"/>
  </p:notesMasterIdLst>
  <p:sldIdLst>
    <p:sldId id="321" r:id="rId2"/>
    <p:sldId id="325" r:id="rId3"/>
    <p:sldId id="322" r:id="rId4"/>
    <p:sldId id="329" r:id="rId5"/>
    <p:sldId id="330" r:id="rId6"/>
    <p:sldId id="331" r:id="rId7"/>
    <p:sldId id="332" r:id="rId8"/>
    <p:sldId id="333" r:id="rId9"/>
    <p:sldId id="334" r:id="rId10"/>
    <p:sldId id="335" r:id="rId11"/>
    <p:sldId id="336" r:id="rId12"/>
    <p:sldId id="337" r:id="rId13"/>
    <p:sldId id="338" r:id="rId14"/>
    <p:sldId id="339" r:id="rId15"/>
    <p:sldId id="34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5-12-09T13:28:14.9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17448 8349 783 0,'4'0'1041'0,"-3"1"-270"0,1 0-252 0,-1-1-212 0,3 2-88 0,-3 0-40 0,1-1-10 0,-1 2-5 0,3-1 5 0,-1-1 1 0,0 3 15 0,1-2 12 0,0 2 12 0,0 0 5 0,1-1-1 0,2 1-6 0,-1 2-11 0,2 0-14 0,0 0-13 16,1 1-11-16,2 1-11 0,-1 0-13 0,1-1-15 0,1 3-13 0,1-2-15 0,0 1-14 15,1 1-12-15,0 0-11 0,0 0-9 0,1-1-7 0,0 1-8 0,1 1-4 16,0 1-6-16,0-1-4 0,0-2-3 0,0 1-2 0,1 1-2 0,-1-1-1 16,1 1 0-16,0-2 0 0,-1 2 0 0,3-3-2 15,-3 3 1-15,1-2-2 0,-2 0 1 0,0-1 1 0,2 2-1 0,-2-3-1 0,0 1 0 0,-2 1-1 16,0-1 0-16,1-1 0 0,-1-1-1 16,-2 0 1-16,0 1-1 0,0-2-1 0,-1 1 0 0,-1-1 0 0,-1-2-1 0,-1 2 1 0,-1-3-1 0,2 4 1 15,-4-3 0-15,3 0 2 0,-4-2 1 0,2 1 0 0,-2 0 1 0,0-1 1 16,0 0 1-16,-1-1 1 0,-1 2 1 0,2 0 0 0,-1-2 0 15,0 0 0-15,-1-2 0 0,-1 0-1 0,2 0 0 0,-1-3-1 0,-1 0-1 0,2-2-1 16,-2 0 0-16,0 0-2 0,0-4 0 0,0 0-2 0,0-3 0 16,-2 0-1-16,2-4-1 0,-1 0-1 0,-1-2 0 0,-1-1 0 0,1-3 0 0,1 0 1 15,-1-1-1-15,1-1 0 0,-4 0 0 0,4 1 1 0,-1-1-1 0,1 2 1 16,1 1 0-16,-2 2 0 0,0 1 0 0,2 0 1 0,-1 4-2 0,1 0 0 16,-2 2-1-16,2 2-1 0,-2 0-2 0,2 1-2 0,-1 4-2 0,-1-1-3 15,2 0-3-15,-1 4-2 0,-3-3-2 0,3 3-3 0,-1 0-6 0,1 2-6 0,-4 0-14 16,4-1-17-16,-3 1-21 0,3 1-24 0,-1-1-26 0,-1 2-28 0,1-1-31 0,1-1-38 15,-1 2-49-15,2 0-61 0,0 0-95 0,0 0-138 0,0 0-215 16,0 2-335-16,-1-1-339 0</inkml:trace>
  <inkml:trace contextRef="#ctx0" brushRef="#br0" timeOffset="453.29">18579 8131 10 0,'9'-3'1372'0,"-2"1"-210"0,-1 0-321 0,-1 0-280 0,0 1-160 0,0-1-106 0,1 1-48 0,-5 1-22 0,2-2-16 0,1 2-12 0,-4 0-13 0,0 0-9 0,-2 2-17 0,0-2-14 0,1 3-18 0,-2-2-21 0,-3 2-16 0,-1 0-19 0,1 0-14 0,-1 2-14 0,-2 1-8 0,0 1-10 16,-3-1-5-16,3 2-3 0,-2 1-5 0,0 0-4 0,0 1-1 0,1 2-2 15,1-2-1-15,-4 1 1 0,5 2 0 0,0-1 0 0,2-3-1 0,-2 2-1 16,3 1-1-16,1-1-1 0,0-2 0 0,3 3 1 0,-1-3 0 0,1 0 0 16,1 0-1-16,1 0 1 0,1-2-1 0,1 0 2 0,0-1-1 0,2 1 0 15,1-3-1-15,0-1 0 0,-1 2 1 0,3-2 2 0,0-1-1 0,1-1 2 0,1 0-2 16,0-1 2-16,0 0-1 0,2 0 1 16,2-1 0-16,-3 0 2 0,0 1 0 0,3-2 0 0,1 2 0 0,-1-2 1 0,-2 2-1 0,1 0 0 15,1 2 0-15,-1-2 0 0,3 2 1 0,-5 0 1 0,1 2-1 0,1 0 0 16,-2 0 0-16,2 2-1 0,-4 0 1 0,4 0 1 0,-4 1 2 0,-1 2 2 0,0-1 1 15,0 0 3-15,-2 1 1 0,1 0 3 0,-2-1 0 0,-1 2 2 16,-2 0 0-16,1 0 3 0,-3 1-1 0,0 0 0 0,0 1-1 0,0-2-1 16,-3 2-2-16,0-1-2 0,0 0-2 0,-4-1-4 0,2 1-1 0,-3-3-3 15,-1 3-1-15,1-2-2 0,0 0-3 0,-3-2-5 0,2 0-9 0,-1-1-14 16,-1 1-19-16,0-3-27 0,1 1-26 0,-2-1-31 0,2 0-36 0,2-4-45 0,-4 0-74 16,4 0-109-16,2-2-162 0,-1-2-248 15,1-1-317-15,3-1-431 0</inkml:trace>
  <inkml:trace contextRef="#ctx0" brushRef="#br0" timeOffset="769.98">19318 8116 74 0,'10'-6'1657'0,"-2"2"-327"0,0-1-274 0,-3 1-209 15,3 0-253-15,-4 0-195 0,0 0-127 0,1 1-89 0,-4 0-45 0,2 0-28 16,-1 1-11-16,0 0-10 0,-2-1-7 0,0 2-7 0,-2 0-9 0,0 0-8 15,-1-2-12-15,0 3-10 0,-2 0-9 0,0 0-8 0,-1 0-5 0,0 4-5 16,-2-3-2-16,1 3-2 0,-2-2-1 0,1 4-1 0,0-1 0 16,0 3 1-16,-2-1 0 0,1 0 1 0,1 2-1 0,-1 1-1 0,3 2 1 0,-2 1-1 15,1-1 1-15,1 3 1 0,0 0-1 0,1-1 0 0,2 3 1 0,0 0-3 16,1-2 1-16,1 1 1 0,1-1-1 0,1 2-1 0,1-2 0 0,1-1 1 16,0 0-1-16,0 1 0 0,2-3-2 0,3 1 0 0,-2-1 0 0,2-1 0 15,0 0 0-15,1-1 0 0,-1 0 0 0,2-2-2 0,2-2 0 0,-2 2 2 0,1-3 0 16,3 1-1-16,-1-4-1 0,-1 1 0 0,1-1-2 0,1-2-2 0,-1 0-8 15,0-3-9-15,3 0-20 0,-4 0-28 0,2-1-27 0,3-1-33 0,-4-1-37 16,2 0-47-16,0-1-66 0,0 1-96 0,0-1-152 0,-2 0-236 0,1-1-308 16,-1 0-413-16,0 1-484 0</inkml:trace>
  <inkml:trace contextRef="#ctx0" brushRef="#br0" timeOffset="1115.95">20058 8104 695 0,'10'-13'955'0,"-2"-2"-263"0,0 2-219 15,0 1-139-15,-2-3-104 0,1 4-39 0,-2-3-19 0,-1 0 0 0,0 3 11 16,-3-1 0-16,1-1 5 0,-1 2-1 0,-1 2-5 16,0-2-9-16,-1 3-7 0,-1 2-15 0,1-1-12 0,-1 1-7 0,-1 2-7 0,0-1-8 15,-2 2-4-15,1 3-8 0,0 0-9 0,-4 2-7 0,2 1-8 0,-1 1-7 0,1 2-4 16,-2-1-3-16,0 6-6 0,2-3-3 0,-2 3-3 0,0-1-5 0,0 2-6 16,3 1-5-16,-1 2-4 0,1-5-6 0,-1 5-8 0,1-2-4 15,1 1-6-15,0-2-3 0,3 0-3 0,-1 1 0 0,2-2-1 0,2-1-2 0,-1 0 0 16,3 0 0-16,-3-1-2 0,4-1 0 0,3 1 1 0,-4-5 0 0,4 3 0 15,1-2 1-15,0-2-1 0,2 0 2 0,0-2-1 0,1-1-1 0,1 0-1 16,1-2 1-16,-1 0 1 0,3-1 0 0,-2-2 2 0,1 1-1 0,0-3-1 0,1 2-2 16,-2-3 0-16,1-1 0 0,0 0 0 0,-2-1 0 0,3 1-1 0,-3-2 1 15,-3 1 1-15,2 0-1 0,-4-1 2 0,2 0-1 0,-3 2 0 0,-1-1 1 16,-1 1 1-16,-2-2-1 0,0 3 1 0,1-1 1 0,-4 2 0 0,0 1 0 16,-4-1-1-16,1 2 0 0,0 0 0 15,-2 1-2-15,-3 1-4 0,-1 2-8 0,-1 0-9 0,2 1-14 0,-1 0-19 0,-4 0-21 16,0 1-25-16,1 0-26 0,2 1-30 0,-2 1-35 0,1-2-39 0,1 2-60 0,1 0-77 0,-1 0-124 15,2-1-183-15,4 1-247 0,-3 0-333 0,4-1-338 0</inkml:trace>
  <inkml:trace contextRef="#ctx0" brushRef="#br0" timeOffset="1836">20644 7972 1228 0,'12'-1'1137'0,"1"1"-314"0,-3-2-269 16,2 1-192-16,0-1-150 0,0-1-76 0,-1-2-50 0,0 1-21 15,3-1-13-15,-1-1-14 0,1-2-4 0,-1 2-9 0,3-4-4 0,-4 0 0 0,1 0-1 16,1-4-1-16,-1 3 1 0,-1-5 0 0,1 0 4 0,0-2 2 0,-4 0 5 16,3-2 4-16,-4-3 7 0,2 3 5 0,-3-4 9 0,-1-2 5 0,-1 1 8 15,3-2 2-15,-5-3 3 0,0 2 7 0,-1-1 7 0,-1-1 9 0,2-2 8 16,-3 1 6-16,0 2 7 0,0 0-2 0,0 0 0 0,-3 2-5 0,3-1-5 16,-1 5-7-16,-3 2-6 0,3 1-8 0,-1 3-7 0,1 3-9 0,-3 0-8 15,2 3-11-15,0 0-7 0,0 2-9 0,-1 2-7 16,3 2-5-16,-1 1-5 0,1 2-3 0,-2 2-5 0,0 2-2 0,2 2-3 0,0 1-1 0,0 3 1 15,2 1-1-15,0 2 1 0,1 2-1 0,0 2 0 0,1 1-1 0,1 1-1 16,2 0 1-16,1 1-1 0,-2-1 1 0,3 2-2 0,-1-1 1 16,2-2 2-16,2 2-1 0,-2 1-1 0,0-3 1 0,2 0-1 0,-1 2 1 0,0-3-1 15,3 0 1-15,-2 1-1 0,1-2 0 0,-3-2-1 0,1-1 1 0,0 2 0 16,0-2 0-16,-3-2-1 0,2 0 0 0,-2-4 0 0,0 3 0 0,-2 0 1 16,2-4-1-16,-4 2 1 0,0-4 0 0,0 4 0 0,-2-4 0 0,1 1 0 0,-3-3 0 15,0 0 0-15,0 0 0 16,0 0 1-16,-3 0-1 0,1 0 2 0,-2-3 0 0,-1 1 0 0,0 1-1 0,-2-2 1 0,-2 1 0 0,3 2 1 0,-2 0 0 15,-1 0 1-15,-1 2-1 0,1 2 1 0,-2-2-1 0,1 3 0 0,0 1 0 0,-2 0 0 16,3 2-1-16,-3 1 0 0,2-1-1 0,0 3 2 0,0 1-2 16,0-2-1-16,1 1 0 0,1 2-1 0,2-3 0 0,-1 2 1 0,2-2 0 0,0 1 0 15,2 0 0-15,1-3 0 0,0 3 0 0,2-3 0 0,2 0-1 0,0 0 1 16,2-2 0-16,1 0 0 0,0-1 0 0,4-1 1 0,-1 2-1 0,2-4 0 16,1 1-1-16,2-3-1 0,-1 0 0 0,4 0 0 0,0-3 0 0,1 1 0 15,4-4 0-15,-2 2-1 16,1-1 1-16,4-1 0 0,-3 0 0 0,2-3 1 0,3 0-1 0,-3-2 2 0,4 1-1 0,-3-3 0 15,5 0 0-15,-3-1 0 0,1 0 1 0,2-3 0 0,-3 0 0 0,1 0-1 16,0-1 1-16,-3-2-2 0,1-2 1 0,-1 2 0 0,-1-2-1 0,-3-3-1 16,0 3 2-16,-1-1-1 0,-3-4 1 0,0 4-1 0,-7-1 1 0,2 2-1 0,-1-2 0 15,-2 2 3-15,-4 1-2 0,0 1 1 0,-3 1 0 0,1 1-1 0,-4 2 1 0,1 2 0 16,-3 1-1-16,1 4 0 0,-3-1 1 0,-2 4-1 0,2 2 0 0,-2 3 2 16,-2 1-2-16,-1 1 1 0,0 3-1 0,0 2 1 0,-1 4 0 0,-1-1-1 15,0 2 1-15,2 3 0 16,1 0 0-16,-2 1-1 0,2 1-1 0,2 0 1 0,2 0-1 0,-1 0 0 0,2-1 0 0,1 2 1 0,1-2-1 0,3 0 0 0,0-2-1 15,3 0 2-15,1-1 0 0,1 0-1 0,-1-2 1 0,5-1 1 16,-1 0 0-16,1-2 0 0,3 0 0 0,-1-2-1 0,0-1 0 0,3 1 1 0,2-2-1 16,0-3 1-16,2 0-1 0,-3 0 1 0,4-3-2 0,-1 2 1 0,0-4-1 15,2-1-1-15,-1-1-2 0,-1 1-4 0,2-2-9 0,-3-1-13 0,0 1-23 0,-1-1-31 16,-2-1-30-16,2 1-35 0,-5 0-49 0,2 2-62 0,-4-1-115 0,1 1-184 16,-4-1-220-16,2 0-299 15,-3 3-403-15,-2-1-518 0</inkml:trace>
  <inkml:trace contextRef="#ctx0" brushRef="#br0" timeOffset="2280.8">18773 9606 615 0,'-1'0'798'0,"1"0"-350"0,3-3-212 0,3-1-153 0,4-2-56 0,4-4-23 0,4 1 0 0,2-6 12 0,5-1 15 0,4-2 30 0,4-2 19 0,5-1 20 0,3-1 17 0,3-2 4 0,6-1 11 0,3-3 17 15,6 1 4-15,1-1-5 0,5-1-1 0,3-3 2 0,6 1 2 0,0-2-2 0,7 0-7 16,-4-1-11-16,9-3-14 0,0-1-11 0,1-1-7 16,-1-2-10-16,1 1-7 0,0-2-11 0,0-2-4 0,0 0-5 0,-2 0-3 0,1-1 5 15,-3-3-3-15,3 5 2 0,-5-2 6 0,-1 2 5 0,-4 1 5 0,0 3 7 16,-7 1 8-16,0 5 12 0,-5-1 7 0,-2 4 5 0,-3 2-1 0,-4 3 0 16,-3 2-3-16,-3 2-5 0,-2 0-6 0,-4 4-5 0,-1 1-10 0,-5 2-6 0,-4 1-7 15,0 3-9-15,-6-1-9 16,-2 2-9-16,-4 1-9 0,0 1-7 0,-3 1-6 0,-1 0-5 0,-3 1-5 0,-5 1-3 0,2 1-4 0,-1 0-5 0,-4 0-6 15,-1 1-8-15,0 2-13 0,-4-2-18 0,-1 2-19 0,0 0-24 0,-1 2-22 16,-4 0-30-16,0-2-28 0,-1 4-37 0,-5 1-44 0,1-2-59 0,1 2-98 0,-4 1-154 16,0-1-222-16,-1-1-328 0,2 4-350 0</inkml:trace>
  <inkml:trace contextRef="#ctx0" brushRef="#br0" timeOffset="11572.41">19741 10087 159 0,'-1'0'526'0,"-1"1"-141"0,-1-1-109 0,1 0-85 0,2 0-70 0,-2 0-27 0,2 0-22 0,-1 0-6 0,1 0-13 0,0 0 0 0,0 0-4 0,0 0 3 0,0 0 3 0,-2 0 12 0,2-1 3 0,0 1 2 0,0 0-4 0,0-1 3 16,0-1 6-16,0-1 2 0,0 2-4 0,0-1-2 0,0 0 7 0,0 0 4 0,2 0 6 15,-1 1-2-15,-1-2-2 0,2 0 2 0,-2 0 1 0,2 0 1 0,-1 0 7 16,1-2-5-16,0 3-2 0,-1-3-5 0,1 0 3 0,-1-1-4 0,3-1-4 16,-1 2 2-16,0-3 1 15,1 1 6-15,1-2 3 0,0 2-1 0,0-4-3 0,0 2 1 0,1-2 2 0,2 1 0 0,0-2-3 0,-2 0 1 0,2 0-3 16,1-1-1-16,-1 0 0 16,2 0-2-16,1 0-4 0,-2-1-5 0,3 0-8 0,-2 1-2 0,0 3-2 0,0-1-6 0,2-2-4 0,-2 1-1 15,-1 1-1-15,3 2-4 0,-2 0-2 0,1 1-2 0,0 1-1 0,-1 1-5 0,1-1 1 16,1 1-2-16,0 1 2 0,0 0-2 0,-1 4-2 0,1-2-1 0,1 3-2 15,-1 0-1-15,2 3-3 0,-1-2-3 0,-2 4 0 0,3 1 0 16,-1 0-1-16,-1 2 0 0,-1 1 0 0,2 0-3 0,1 1-4 0,-3 2 0 16,3 0-3-16,-1 2-2 0,-2-1 1 0,3 0-2 0,-2 0 1 0,0 2-2 15,-1-2 1-15,-1 2-1 0,2-2-2 0,-4 1-1 0,0-2-3 0,1 1 0 0,-2-1-1 16,-1 1 0-16,1-2 0 0,-3 2 0 0,0-3 0 0,0-1-1 0,-1 0 0 16,-1 0 0-16,-1-2 0 15,1 0-1-15,0 0 1 0,-2-1 1 0,0-1-1 0,0-2 1 0,0 1 1 0,0-2-1 0,0 1 0 0,0-3-1 0,-2 1 0 0,0-1-2 16,1-1 2-16,-1-2-2 0,1 0 0 0,-3-2-1 0,0-1-2 15,1-1-1-15,0-1 1 0,-1-3-1 0,1 1 1 0,0-2 0 0,0-1 2 0,0-3-1 16,1 0 1-16,0 0 0 0,0-2 1 0,-2 0-1 0,4 0 2 0,-1-1 0 16,1 0 2-16,0 1 0 0,1 2 1 0,-1-1 0 0,4 1-2 15,-2 1 1-15,2 2-2 0,-3-1 1 0,4 2 1 0,0 0-1 0,0 3 0 0,-1 1 1 16,2 1 0-16,-1 0 0 16,2 1-2-16,-1 2 1 0,0 2 0 0,4 0 1 0,-2 0 2 0,0 2 0 0,0 2 0 0,2 0 2 15,0 2-2-15,0 0 0 0,0 1 2 0,2 1-2 0,2-2 0 0,-5 4 1 0,4-2 0 0,1 0 0 0,-3 1-1 16,3-2 0-16,-1 2 0 0,0-2 0 0,3 1 1 0,-3-2-2 15,0 1 2-15,0 0-3 0,1-3 2 0,1 1-1 0,-1 0 0 16,-1-2-1-16,1 1 2 0,0 0-1 0,-1-2 1 0,1 0-2 0,0 0 2 16,0 0-2-16,-1-2 1 0,1 0-1 0,-3 0 0 0,2-1 0 0,1 0 0 15,-3-2 1-15,3 1-1 0,-2-2 0 0,0 1 0 0,-1-1-1 0,0-1-1 0,-1-1 0 16,1-1 1-16,-2 2-1 0,-1-3 0 0,2 1 0 0,-4-3 1 16,0 1 0-16,-1 0 0 0,0-1 0 0,-2 0 0 0,2 0 1 0,-4 1 0 0,1-2 0 0,-1 2-2 15,-1-1-1-15,0 2 1 0,-1 0-1 0,-1 1 1 0,2 1 0 0,-1 0 2 16,-4 1-2-16,4 1-1 0,-1 1-1 0,0 3 0 0,-1-2 1 0,2 4-2 15,-3 0 2-15,0 0 2 0,0 4 0 0,3 0 2 0,-1 1-1 0,1 2 0 16,-3 1-3-16,4 1 0 0,-2-2 1 0,2 2 2 0,0 1 0 0,0 1 0 16,2 1-1-16,0-3-1 0,0 2 0 0,1-2 1 0,0 0-1 0,0 0 0 15,4 0-1-15,-3-1 1 16,4-2 0-16,-2 1 2 0,2 2 1 0,1-3-1 0,0-2 1 0,0 2-1 0,-1-3 2 0,2 0 0 16,1-2 1-16,0 1 0 0,0 0 1 0,0-2-1 0,0-2 4 0,1 0 5 0,0 0 2 0,-1-1 4 15,1-1 2-15,0-2 2 0,0 0 1 0,-2-1-2 0,1 1 2 0,0-3 1 16,-3 1 1-16,0 0 0 0,-2-1 1 0,2 0 0 0,-2-2-4 0,-3-1-2 15,1 3-3-15,-3-3-6 0,-1-1 0 0,-1 1-3 0,-3 0-1 16,-1-1-2-16,1 0-1 0,-4 1-1 0,0 0-1 0,0 2-3 0,-3-2-3 16,2 2-4-16,-3 0-7 0,0 1-8 0,2 3-12 0,-2-1-14 0,-1 2-15 0,4 0-17 15,-3 1-19-15,0 1-22 0,2 2-22 0,1-1-34 0,0 2-29 0,1 2-38 0,-1-1-40 16,5 2-53-16,-4 1-53 0,5 1-60 0,0 0-76 0,1-1-86 16,2 5-126-16,0-4-165 0,2 1-217 0</inkml:trace>
  <inkml:trace contextRef="#ctx0" brushRef="#br0" timeOffset="12260.16">21539 9456 1122 0,'19'-7'963'0,"-5"1"-300"0,3-2-210 0,-1-1-158 0,-3 1-80 0,0 1-47 0,1-3-22 0,-3 0-21 0,1 1-4 0,-2-1-5 0,0 0-5 0,-2-3-9 0,-1 2-5 0,0-1-6 0,-3-1-6 0,0 1-2 0,-1-1-2 0,0-1 5 0,-1-1 8 0,-2 0 4 0,-2 2 6 0,-1-4-1 15,1 2 2-15,-1-3-2 0,-2 2 3 0,2 0 3 0,-2-3 4 0,2 2 1 16,-3 1-3-16,1 0-1 0,0-1-7 0,-1 2-6 0,1 0-10 0,2 0-9 15,0 3-8-15,-3 0-8 0,3 2-6 0,-1-1-7 16,1 4-7-16,2-1-8 0,-1 2-7 0,0 0-5 0,1 3-5 0,1 0-4 16,0 0-4-16,0 3-4 0,0 2 0 0,1 1-3 0,-1 0-1 0,4 2-1 15,-3 1 0-15,2 3-1 0,2-1 0 0,-2 3 1 0,3-1-1 0,-1 2 1 0,0 0 0 0,1 0 1 16,-1 0-1-16,2 0 0 0,0 1 1 0,0-2 0 0,-3 1-1 0,3 0 1 16,0 2 0-16,0-5-1 0,-1 3 1 0,-1 0-1 0,0-2 0 0,0 1 2 15,1-2-2-15,-2-2-2 0,1 2 1 0,-2-1 2 0,1 0-1 0,-1-2 0 16,-1 0-1-16,-1-1 1 0,1-1-1 0,-1 1 0 0,-1 0 1 0,0-2 0 15,-1 0 0-15,-1-1 0 0,1 2-1 0,-3-2 1 0,1 2-1 0,-2-3 0 0,0 0 0 16,-1 3 1-16,-2-3 0 16,2 2 1-16,0 0-1 0,-2-1 1 0,-3 2-1 0,3 1 0 0,0-1 0 0,-1 2 2 0,-1 2-2 0,0-1 0 0,1 2 1 15,-4 0 0-15,4 1-1 0,-4 3 1 0,4-1 0 0,-1 0 0 0,-1 1-1 16,3 2 0-16,-1-1 1 0,1-1 0 0,0 1-2 0,2-1 0 0,-1-1 1 0,2 0-2 16,1-1 1-16,-1-2-1 0,2 2 1 0,3-1 0 0,0-3 0 0,0 1 0 15,3-2 0-15,2-2 0 0,-1 0 1 0,1-2-1 0,2 1 1 0,1-3 1 16,2 0 0-16,2-3 0 0,2 0 0 0,-2-3 0 0,3 0 1 15,2-3-2-15,2 0 0 0,0-1 1 0,2-1 0 0,1-2-1 16,-3-1 1-16,4 0-1 0,3-1-1 0,-1-2 1 0,-1 0-2 0,1 1 1 0,4-2-1 16,-4 0 0-16,2-1-1 0,-1 2 0 0,1-1-3 0,-3 0 0 15,2-2-2-15,0 2 0 0,-2-1-1 0,0-1 1 0,-3 0-1 0,0 1-1 0,0 0 0 0,-3-1 2 16,-1 3 0-16,-4 0 2 0,2-1 0 0,-4 0 2 0,1 1 1 16,-2 0 2-16,-2 3 2 0,0 1 2 0,-3-1 1 0,1 3 0 0,1-1 2 0,-4 3 2 15,0 0-1-15,0 2-1 0,0 1 1 0,-1 0-1 0,1 1 1 0,0 1 0 16,-1 1 0-16,-2 0 0 0,1 1-2 0,-1-1 1 0,2 3-2 0,-2 0 0 15,0 0 1-15,1 0-1 0,1 2 1 0,0-1-1 16,1 3 0-16,0 0 1 0,0-1 1 0,2 2-2 0,1 0 2 0,0 1-1 0,1 0 3 0,-1 2 0 0,2-2 3 16,1 1 0-16,0 0 0 0,-1 0-2 0,2 2 0 0,-2-1 1 15,4-1 1-15,-2 1-1 0,2 0 0 0,-3 1-1 0,4 0 0 0,-2 0 0 0,0-1-2 16,1 4-1-16,0-3 0 0,0 0-1 0,-1 1 0 0,1 0 0 0,0 1-1 16,-2-2 0-16,1 3-1 0,-1-1 0 0,-1 1-2 0,-1-2 1 0,-2 0-1 15,1 1 1-15,0 1-1 0,-2-1 0 0,0-1-1 0,-4 1 0 0,2-1-1 16,-3 0-1-16,0 2-2 0,-1-1-2 15,-2 2-6-15,-1-3-7 0,0 0-18 0,-3 1-24 0,-2-1-27 16,1-1-29-16,-2 0-32 0,1 0-36 0,-2-1-51 0,0-1-70 0,-2 1-132 0,2-3-225 0,-2 0-267 0,-1 1-356 16,3-3-446-16</inkml:trace>
  <inkml:trace contextRef="#ctx0" brushRef="#br0" timeOffset="12411.23">22326 8832 1242 0,'-1'-2'1228'0,"1"2"-253"0,-2-1-201 0,0-2-293 0,2 3-272 0,0 0-152 0,0-2-114 0,2 2-75 0,0 0-67 0,-2 0-87 0,1-3-119 0,1 1-190 0,-1 1-275 0,3 0-274 0</inkml:trace>
  <inkml:trace contextRef="#ctx0" brushRef="#br0" timeOffset="12993.06">22902 8631 413 0,'6'-6'1032'0,"-1"0"-266"16,1-1-229-16,-2 0-201 0,0 1-97 0,1-1-48 0,-4 1-23 0,2-2-12 15,-1 2-6-15,0 0-6 0,-2 0-5 0,0 0 1 0,0 2-6 0,0-2-5 0,0 0-3 16,0 0-9-16,-2 0-3 0,0 4-4 0,1-4-2 0,-1 1-8 15,1 1-7-15,-4 0-5 0,4-1-5 0,-1 1-1 0,1-1-1 0,-3 2-1 0,3-2-4 16,-3 3-1-16,3-1-3 0,-1 0-4 0,2 0-6 0,-1 1-9 0,1 0-4 0,-2 0-5 16,0 0-2-16,2 1 0 0,-1 1-4 0,1-1-1 0,0-1-3 15,0 2-3-15,0 0-3 0,-2-2-2 0,2 2-4 0,0 0-1 0,0 0-2 0,0 0-3 16,0 0 0-16,-1-1-3 0,1 1 1 0,-2 0-3 0,-1 0-1 16,3 0-1-16,-1 0-2 0,1 0 0 0,-4 0 0 0,3 0 0 0,-1-2 0 0,1 2 1 15,-3 0 1-15,3 0 1 16,-1 0 1-16,1-1 0 0,-1-2 2 0,0 3 0 0,2 0 2 0,-1-2 1 0,-1 2 1 0,2 0-1 0,-1 0-1 0,-1-2 0 15,0-1-3-15,2 3 0 0,0-1-2 0,-2 1-3 0,2-1 0 0,-2 0-1 16,0 1-2-16,2 0 0 0,-1 0-3 0,-1 0-2 0,1 0 0 0,-3 1 0 16,1 0-1-16,-2-1 1 0,2 1 0 0,-2 4 0 0,1-5 0 0,-1 2 1 15,-1 4-2-15,1-3 2 0,0 1 0 0,0 0-1 16,-1 0 0-16,2-1-1 0,0 1 0 0,-1 0 0 0,2 1 0 0,2-2 0 0,-4 2 0 0,3-1-2 16,1 1-1-16,-2-1-1 0,1 0 1 0,2 2-1 0,0-1 0 0,0 0 0 15,0-2 0-15,2 2 2 0,1-1-1 0,-2-1-3 0,2 2 0 0,2-3-1 16,0 1 1-16,-2 1 1 0,2 0-2 0,3 0 1 0,-2-1-2 0,1 2 1 15,1-3-1-15,1 0 3 0,-1 1-1 0,0 0 0 0,1 0 2 0,2 1 1 16,0-2-1-16,1 1 2 0,-2 0 2 0,3-1 0 0,0 1 1 0,-1 0 2 0,0 0 1 16,3 1-1-16,-2 0 2 0,1-2-2 0,1 3-1 0,-2-2-1 15,0 2 0-15,1 0 2 0,-1 0 0 0,-2 1-1 0,3-2-1 0,-1 2-1 0,0 1 1 16,-4-2 0-16,3 0-1 0,-2 2 1 0,-2 1-1 0,0-4 2 16,0 2 0-16,-2 0 2 0,1 0 0 0,-2-1 0 0,-4 1-2 0,2 0-1 0,-3-2-4 15,0 3-4-15,-1-2-10 0,-2 0-12 16,-1 1-16-16,-4 1-18 0,1-1-24 0,-1 2-26 0,-4-3-29 0,0 2-33 0,-2-1-39 0,0 1-47 15,-2 2-65-15,-2-2-88 0,1 0-140 0,-2 2-212 0,1-1-256 16,-2-1-335-16</inkml:trace>
  <inkml:trace contextRef="#ctx0" brushRef="#br0" timeOffset="13434.77">21646 10243 206 0,'-12'14'1357'0,"2"-2"-242"0,2-2-211 0,0 2-319 0,1-2-275 0,2 0-143 0,2-2-86 0,-2-1-41 0,3 0-19 0,2-3-9 0,0 2-4 0,3-4 2 0,2 0 5 0,0 0-1 0,4-4 0 16,2 0 6-16,1-2 2 0,3-3 6 0,3 2 9 16,4-5 7-16,2-2 8 0,2-1 7 0,3-3 12 0,4 0 7 0,2-4 6 15,1 0 5-15,4-3 1 0,2-2-2 0,3-3 1 0,0 0-3 0,2-2 1 0,1-1-5 0,0 0-7 16,3-2-4-16,-3-1-8 0,2 1-4 0,0 0-7 0,-1-1-4 0,0 1-4 16,2 0 1-16,-5 2 0 0,-2 1 0 0,-3 1 1 0,-1 2 0 15,-4 2-2-15,-1 2-2 0,-1 1 1 0,-4 3-2 0,-2 1-1 0,-3 0-4 0,-2 4-2 16,-1-1-3-16,-4 3-4 0,1 1-4 0,-5 0-5 0,0 3-3 0,-1 0-3 0,-1 2-3 15,-3 0-1-15,-1 0-3 0,0 2-4 0,-1-1-4 0,-2 3-7 0,-2-3-11 16,0 2-13-16,1 0-16 0,-3 1-19 0,-1-2-21 0,0 4-24 0,0-2-25 16,0 2-32-16,-1-3-35 0,-3 1-43 0,3 2-62 0,1 0-88 0,-3 0-152 15,-1 0-240-15,1 0-272 0,2 0-330 0</inkml:trace>
  <inkml:trace contextRef="#ctx0" brushRef="#br0" timeOffset="14278.08">23716 8020 217 0,'2'-4'905'0,"-2"-2"-322"0,1 0-211 0,3-1-164 0,-3 2-75 0,1-1-33 0,-1 1-12 15,4-1 1-15,-4 2-4 0,2-2 8 0,1-1-1 0,-1 2-2 0,0 1 1 0,0-2 2 0,-1 1-3 0,1 0 2 0,0 2-2 0,-1-1-5 0,1 0-4 0,0 1-5 0,0 1-4 16,0-2-2-16,-1 2-6 0,0 2 2 0,1-2 1 0,0 0 3 0,0 1 7 16,0 1 5-16,2 0 3 0,-4 0 2 0,4 1 1 0,0 1-1 0,-2 0-3 0,4 4 3 15,-3-4-3-15,2 3-4 0,1 1-5 0,-2 2 1 0,1-1-8 0,0 4-1 16,4-2-9-16,-4 1-8 0,0 1-5 0,2 0-7 0,0 2 2 0,0-1-2 15,-2-1 5-15,3 2 4 0,-2-2 8 0,1 1 10 0,2 1 10 0,-4-2 10 16,3-1 5-16,1-2-1 16,0 2 0-16,0-3 1 0,2 1-2 0,0-2-1 0,1-1-3 0,1-3-5 0,2 0-5 0,0-2-7 0,4 0-9 0,1-2-10 15,0-3-7-15,1-3-7 0,4 0-6 0,3-2-5 0,-1-2-4 0,2 0-3 0,0-3-3 16,2-3-2-16,-1 3-4 0,3-2-3 0,-1-1 0 0,-1-1-2 0,2 1 0 0,0 0-4 16,-3-3 0-16,3 3 1 0,-3-3-1 0,2 1 0 0,-2 1 0 15,0 0-1-15,-1 0-1 0,0 1 2 0,-1 0-1 0,-1 2 2 0,-3-1-1 16,-1 2-1-16,-3 2 1 0,1-1 0 0,-2 3 0 0,-2 0-1 0,-1 0-3 0,-3 2-3 15,0 0-5-15,-1 2-6 0,0 1-18 0,-4-2-19 0,-1 4-25 0,-1 0-29 16,0-2-27-16,-2 3-30 0,-2 1-33 16,0-2-44-16,1 2-58 0,-3 2-79 0,-1 0-148 0,0 0-231 15,0 0-273-15,-1 2-358 0</inkml:trace>
  <inkml:trace contextRef="#ctx0" brushRef="#br0" timeOffset="17871.66">24466 6540 96 0,'0'1'765'0,"-2"-1"-239"0,0 1-208 0,2-1-104 0,-3 2-72 0,3 0-31 0,-1-2-14 0,1 0 3 0,0 0-6 0,0 0 5 0,0 0 6 0,0 0 5 0,0 0 10 15,0 0-2-15,0 0-3 0,0 0 0 0,1 0 6 0,2 0 0 0,-1-2 3 16,1 0 4-16,2 1 7 16,-2-2 0-16,2 0 3 0,1-1-2 0,2-1-6 0,1-1-2 0,2 0-4 0,2-1-3 15,1 1-6-15,1-3-4 0,0 1-7 0,1-3-5 0,3 1-6 0,2 0-10 0,-4-2-13 0,4 1-6 0,1 0-3 16,-5 1-7-16,4-3-6 0,1 1-6 0,-5 1-4 0,4 1-6 0,-4-2-4 16,2 0-5-16,-3 2-1 0,1 0-5 0,-1 1-8 15,-5 0-14-15,2 0-18 0,-1 2-30 0,-4 0-32 0,1 1-32 0,-3-1-33 16,0 1-29-16,-3 1-31 0,-1 1-36 0,-2 0-44 0,-2 0-44 0,-1 2-54 15,-3-2-58-15,0 3-64 0,-3 0-38 0,0 1-32 0,-3 1 4 0,-1 0 18 0,0 1 15 16</inkml:trace>
  <inkml:trace contextRef="#ctx0" brushRef="#br0" timeOffset="18140.89">24628 6392 227 0,'-1'6'408'16,"1"2"-62"-16,1-3-67 0,1 3-41 0,-1-1-43 0,3-1-27 0,0 1-16 15,1-1-5-15,0-1-3 0,3 2-4 0,-4-1-7 0,4 2-4 0,1-2 1 16,0 1-1-16,-1 1 0 0,1-3 3 0,-1 3-1 0,5 1-4 0,-4 0-6 15,4 0 2-15,-4 0 1 0,1 2-1 0,2-2-1 0,-2 2-5 0,0 1 4 16,0-1 3-16,2 0 4 16,-3 0 2-16,2 1 2 0,-1 1 2 0,-1 0 6 0,-1 1 1 0,3-2 2 0,-3 1 0 0,0 2-1 0,1-2-5 15,-1 0-2-15,-1 2-5 0,-1-2-6 0,2 2-7 0,-4-2-6 0,1 0-9 0,2 0-7 0,-2 1-8 16,-2-3-9-16,0 3-7 0,1-1-7 0,-2 0-7 0,-1 0-7 0,-1 1-5 16,0-1-6-16,0 1-5 0,-1-1-6 0,-1-1-6 0,-2 2-2 15,-1-1-5-15,0 1-3 0,-1-5-3 0,-1 4-3 0,-2-1-3 0,1 1-3 16,0-3-3-16,-4 0-6 0,1-1-9 0,-1 1-13 0,-1-1-17 0,0 1-19 15,-1-3-22-15,-1-1-25 0,2 0-26 0,-1-1-31 0,1-2-37 0,0-1-46 16,1 0-64-16,3-2-90 0,-2 0-160 0,3-3-260 0,0 2-284 16,0-4-336-16</inkml:trace>
  <inkml:trace contextRef="#ctx0" brushRef="#br0" timeOffset="18470.43">25430 6397 729 0,'-3'-3'925'0,"-2"1"-275"0,0 1-248 0,2 1-218 0,-2 1-96 0,1 1-48 15,-3 1-20-15,0 2-13 0,0-1 0 0,1 1-1 0,-1 2-3 0,2 1-3 16,1 1 0-16,-4 0 0 0,5 0-3 0,0 1 0 0,0 0 3 0,-1 1 0 16,4 2 0-16,0-3 3 0,2 0 0 0,3 2-3 0,-2 0 4 0,0-1-1 15,5-2 4-15,-4 2 2 0,5-1 4 0,-1 0 7 16,0 1 3-16,2-3 2 0,-2 0 7 0,4 1 3 0,-2-1 16 0,2 0 5 0,0 1 17 15,-1-3 14-15,2-1 16 0,-1 3 11 0,1-2 8 0,0 0 10 0,0 1 0 0,-1-1 2 16,1 0 6-16,0 2 11 0,1-2 7 0,-3 1 2 0,0-1-2 0,1 0-7 16,0 0-8-16,-3 2-10 0,0-2-8 0,1 1-10 0,-2-1-6 0,0 2-7 15,-2-1-4-15,-1 1-7 16,0-3-8-16,0 3-16 0,-4-2-8 0,2 0-11 0,-1 2-8 0,-2-2-7 0,-2-1-9 0,-1 3-11 0,2-2-22 0,-4 0-22 0,0 1-28 16,-2-1-33-16,3 3-30 0,-5-3-33 0,0-1-38 0,0 3-39 0,0-2-65 15,-3 0-83-15,3 1-137 0,-7 0-211 0,5-1-256 0,-1 1-348 0</inkml:trace>
  <inkml:trace contextRef="#ctx0" brushRef="#br0" timeOffset="18822.18">24975 7516 808 0,'-9'9'1082'0,"0"0"-345"0,1 1-336 0,-1 0-162 16,2-1-91-16,-2-2-40 0,4 1-9 0,0-1-5 0,1-1-4 0,-1 0 7 0,-1 0 9 15,3-2 20-15,1 0 19 0,1 1 13 0,1-3 17 0,1-1 14 0,1 2 8 16,4-3 8-16,-2 0 5 0,4 0-3 0,2-3-3 0,2 1-9 0,5-4-10 16,1 1-13-16,6-2-13 0,-2-2-20 0,5-2-17 0,3 1-19 0,4-4-15 15,0 0-15-15,4-2-12 0,0-2-12 0,2-1-9 0,-1-1-8 0,4 1-8 16,-2-4-4-16,0 1-3 0,3-1-5 0,-1-1-4 0,1-1-1 0,-1-1-3 15,1 1 2-15,-1-2-2 0,0 1 0 0,1 1 0 0,-3 0-1 0,0 0 1 16,-2 1-3-16,0 4 0 0,-6-1-2 0,-3 4 0 0,-2 2 0 0,-1-2 2 16,-2 4-2-16,-4 0-2 0,0 3 0 0,-3-1-4 0,-2 4-5 0,-2 0-7 0,-2-1-16 15,-1 1-19-15,0 3-21 0,-5-1-25 0,0 0-24 0,-2 3-30 0,-1-1-32 16,-1 3-37-16,-2 0-47 0,0 0-62 16,-2 3-88-16,-1 1-124 0,-1 2-193 0,-2 0-299 0,-2 1-305 0,-3 2-317 0</inkml:trace>
  <inkml:trace contextRef="#ctx0" brushRef="#br0" timeOffset="19101.43">25488 7922 985 0,'0'2'1108'0,"2"2"-321"0,-1-3-279 16,4 0-180-16,0-1-125 0,2-1-46 0,2 0-21 0,0-3 4 0,3 2 8 16,1-2 15-16,4-3 11 0,0 2 13 0,0-1 6 0,4-3 0 0,-1 0-3 15,3 1-11-15,0-3-13 0,6-3-15 0,-2 1-15 16,-1-1-16-16,4-1-16 0,-3 1-15 0,3-3-13 0,0 0-14 0,-1 1-10 0,-2-2-11 16,1 1-11-16,-1 1-10 0,2-1-9 0,-4 0-11 0,-2 2-12 0,0 0-19 0,-3 0-22 15,-1 1-26-15,-1 1-31 0,-3 2-32 0,0-1-35 0,-1 2-43 0,-5 0-54 16,1 1-83-16,-1 2-118 0,-1 1-186 0,-1-2-293 0,-4 2-325 0,0 0-372 15</inkml:trace>
</inkml:ink>
</file>

<file path=ppt/media/image1.jpeg>
</file>

<file path=ppt/media/image10.png>
</file>

<file path=ppt/media/image11.png>
</file>

<file path=ppt/media/image12.png>
</file>

<file path=ppt/media/image13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35E31-6AC3-494C-A739-1889808CBF74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F43EA-CD70-4084-ADBF-7EF6357D3D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662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B27B88D8-E9BA-45C3-B068-4D95C78B5C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67FA47B2-DED9-1586-2A95-11FF4BD986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97ADF429-2830-B79B-738B-46A25E32DB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68379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30B1F2C1-29F8-166C-4DA8-5FBD88841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4AD5101D-B540-F55B-3646-9D6A8C7AD8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2F7F0350-5811-FA4A-E2FA-5212B149CD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73284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B3BD60DC-A7B5-D401-0C7E-B00DDF39D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527AB670-D94E-48AD-559C-9C4D81817A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4EA481FD-3472-8978-9C99-2191CC9B02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819754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B3BD60DC-A7B5-D401-0C7E-B00DDF39D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527AB670-D94E-48AD-559C-9C4D81817A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4EA481FD-3472-8978-9C99-2191CC9B02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55951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B3BD60DC-A7B5-D401-0C7E-B00DDF39D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527AB670-D94E-48AD-559C-9C4D81817A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4EA481FD-3472-8978-9C99-2191CC9B02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264805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B3BD60DC-A7B5-D401-0C7E-B00DDF39D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527AB670-D94E-48AD-559C-9C4D81817A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4EA481FD-3472-8978-9C99-2191CC9B02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379788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B3BD60DC-A7B5-D401-0C7E-B00DDF39D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527AB670-D94E-48AD-559C-9C4D81817A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4EA481FD-3472-8978-9C99-2191CC9B02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57508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F2FB989B-9EE5-35A2-2C47-F7586EF62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3BD2F309-770E-91C2-E740-89E6034858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7A01201F-77B9-750E-5DED-6FA4951DAC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93175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BA8609C3-F972-5CF8-D064-465945AD0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BC0ED7B6-F2D9-0478-F8A0-11992B454F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03E031AB-99F9-4401-E111-B91AED56BC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011460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D29DB0FD-3F1D-F101-D943-D14066C38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EA27A246-FF54-13EA-C7B2-DB51767C7A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9C470686-A553-DBA7-90EC-154688271E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85593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272E67CF-BD6F-7003-E742-0DF9E8014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3B1262D2-DD8C-AF98-1D01-422C70CEA5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5A2E09E3-87C6-3E42-8E5C-6F079D26DF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0364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1824E323-67B8-6F9C-C801-5B3EDE1D9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57E46C3C-4CE3-0AC6-B557-25CA1A0731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505F5841-FC70-702A-0E4E-1C6A8A8AC6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44060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EB1B19A1-3D2A-C76C-B2FF-B14A37E051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57CEA8E7-E43B-5C56-CEF3-C0791DF030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42E1F2A5-8D27-1E6A-787D-5B5A0A85A0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515467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5AFF5813-C3A3-CFB4-F75E-8C7755793A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2AD9D376-CE7E-AE8E-00AB-64AEB801B1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21C525F7-AC1F-BA43-85EB-97240EBBA2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332679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305D4C0C-F610-4A51-558E-829FF8EC1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7D594095-FD36-0920-D54D-700AA4004B5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3A5D6402-3308-9071-74B7-9DE87A4FF4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90951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249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386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8847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492152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7930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5463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41191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48533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1121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030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3315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1207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6812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0891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9342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7582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1133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8A82C0F-A81B-4B2B-9B0C-842E6D2AD82E}" type="datetimeFigureOut">
              <a:rPr lang="en-IN" smtClean="0"/>
              <a:t>16-12-2025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17D1C-1EBE-4D88-AB6C-154BC28403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62502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  <p:sldLayoutId id="2147483904" r:id="rId16"/>
    <p:sldLayoutId id="214748390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BC6D1C70-7BF6-30BF-EA64-BB5A38282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24CCAD11-2125-7A81-6704-7D2D723B6436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IN" sz="4800" b="1" dirty="0"/>
              <a:t>Working of React</a:t>
            </a:r>
            <a:endParaRPr lang="en-US" sz="4800" b="1" dirty="0">
              <a:latin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4EB3CD-73FF-2821-5C75-C3918B158CE9}"/>
              </a:ext>
            </a:extLst>
          </p:cNvPr>
          <p:cNvSpPr txBox="1"/>
          <p:nvPr/>
        </p:nvSpPr>
        <p:spPr>
          <a:xfrm>
            <a:off x="25400" y="4641334"/>
            <a:ext cx="94234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need to worry about querying and updating DOM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React creates a web page with small and reusable components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React will take care of creating and updating DOM element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latin typeface="Arial" panose="020B0604020202020204" pitchFamily="34" charset="0"/>
              </a:rPr>
              <a:t>React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saves a lot of time ,lots of things are already written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1696C9-F3A9-4140-5AAE-EB71DAE7D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401" y="1069505"/>
            <a:ext cx="5803429" cy="357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61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F9A68D5C-EA32-7EFE-F5D4-1078F8D035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07F1B005-AE48-927B-AB67-B6805DCD5F74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IN" sz="4800" b="1" dirty="0"/>
              <a:t>Create a React App</a:t>
            </a:r>
            <a:endParaRPr lang="en-US" sz="4800" b="1" dirty="0">
              <a:latin typeface="Lato" panose="020F050202020403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BD98F3-B152-1E71-6944-6B579A408385}"/>
              </a:ext>
            </a:extLst>
          </p:cNvPr>
          <p:cNvSpPr txBox="1"/>
          <p:nvPr/>
        </p:nvSpPr>
        <p:spPr>
          <a:xfrm>
            <a:off x="204537" y="1363397"/>
            <a:ext cx="7896726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Official tool is CRA(Create React APP)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Vite is a modern tool to create React Project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Vite produces Quick and Small bundle size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Vite: Use </a:t>
            </a:r>
            <a:r>
              <a:rPr lang="en-US" altLang="en-US" b="1" dirty="0" err="1">
                <a:latin typeface="Arial" panose="020B0604020202020204" pitchFamily="34" charset="0"/>
              </a:rPr>
              <a:t>npm</a:t>
            </a:r>
            <a:r>
              <a:rPr lang="en-US" altLang="en-US" b="1" dirty="0">
                <a:latin typeface="Arial" panose="020B0604020202020204" pitchFamily="34" charset="0"/>
              </a:rPr>
              <a:t> run dev to launch dev server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npm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start for CRA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C64BE1-3ECB-1325-1B28-0B8763B95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7242" y="1052572"/>
            <a:ext cx="6364708" cy="580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905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15A36430-253F-8973-3AE5-26EC098B6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D5F604F2-DC37-DFB1-1B60-FE9F7ABAB457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IN" sz="4800" b="1" dirty="0"/>
              <a:t>Project Structure</a:t>
            </a:r>
            <a:endParaRPr lang="en-US" sz="4800" b="1" dirty="0">
              <a:latin typeface="Lato" panose="020F050202020403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87B6F3-F43C-BA5E-787A-6F8725E8963B}"/>
              </a:ext>
            </a:extLst>
          </p:cNvPr>
          <p:cNvSpPr txBox="1"/>
          <p:nvPr/>
        </p:nvSpPr>
        <p:spPr>
          <a:xfrm>
            <a:off x="144379" y="1203158"/>
            <a:ext cx="892342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node_modules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   has all the installed node packages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Public/Directory: Contain static files that don’t change.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AutoNum type="arabicPeriod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Src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/Directory: Main folder for the React code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en-US" altLang="en-US" b="1" dirty="0">
                <a:latin typeface="Arial" panose="020B0604020202020204" pitchFamily="34" charset="0"/>
              </a:rPr>
              <a:t>Components/: Reusable parts  of UI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AutoNum type="arabicPeriod"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Assets/ :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Images,fonts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etc.</a:t>
            </a: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AutoNum type="arabicPeriod"/>
            </a:pPr>
            <a:endParaRPr lang="en-US" altLang="en-US" b="1" dirty="0">
              <a:latin typeface="Arial" panose="020B0604020202020204" pitchFamily="34" charset="0"/>
            </a:endParaRPr>
          </a:p>
          <a:p>
            <a:pPr marL="800100" lvl="1" indent="-342900" defTabSz="914400" eaLnBrk="0" fontAlgn="base" hangingPunct="0">
              <a:spcBef>
                <a:spcPct val="0"/>
              </a:spcBef>
              <a:spcAft>
                <a:spcPct val="0"/>
              </a:spcAft>
              <a:buAutoNum type="arabicPeriod"/>
            </a:pPr>
            <a:r>
              <a:rPr lang="en-US" altLang="en-US" b="1" dirty="0">
                <a:latin typeface="Arial" panose="020B0604020202020204" pitchFamily="34" charset="0"/>
              </a:rPr>
              <a:t>Styles/: CSS or stylesheets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606277-FBC0-F99D-0DAE-AAD7A925D225}"/>
              </a:ext>
            </a:extLst>
          </p:cNvPr>
          <p:cNvSpPr txBox="1"/>
          <p:nvPr/>
        </p:nvSpPr>
        <p:spPr>
          <a:xfrm>
            <a:off x="-272716" y="4416047"/>
            <a:ext cx="1232033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package.json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contain information about this project like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name,version,dependencies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on other react packages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b="1" dirty="0"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5. vite.config.js contains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vite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config.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475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15A36430-253F-8973-3AE5-26EC098B6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D5F604F2-DC37-DFB1-1B60-FE9F7ABAB457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US" sz="4800" b="1" dirty="0"/>
              <a:t>Understanding React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87B6F3-F43C-BA5E-787A-6F8725E8963B}"/>
              </a:ext>
            </a:extLst>
          </p:cNvPr>
          <p:cNvSpPr txBox="1"/>
          <p:nvPr/>
        </p:nvSpPr>
        <p:spPr>
          <a:xfrm>
            <a:off x="144379" y="1203158"/>
            <a:ext cx="892342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File Extensions</a:t>
            </a:r>
          </a:p>
          <a:p>
            <a:endParaRPr lang="en-US" sz="1800" b="1" dirty="0"/>
          </a:p>
          <a:p>
            <a:r>
              <a:rPr lang="en-US" sz="1800" b="1" dirty="0"/>
              <a:t>Class vs Function Components</a:t>
            </a:r>
          </a:p>
          <a:p>
            <a:endParaRPr lang="en-US" sz="1800" b="1" dirty="0"/>
          </a:p>
          <a:p>
            <a:r>
              <a:rPr lang="en-US" sz="1800" b="1" dirty="0"/>
              <a:t>What is JSX</a:t>
            </a:r>
          </a:p>
          <a:p>
            <a:endParaRPr lang="en-US" sz="1800" b="1" dirty="0"/>
          </a:p>
          <a:p>
            <a:r>
              <a:rPr lang="en-US" sz="1800" b="1" dirty="0"/>
              <a:t>Exporting Component</a:t>
            </a:r>
          </a:p>
          <a:p>
            <a:endParaRPr lang="en-US" sz="1800" b="1" dirty="0"/>
          </a:p>
          <a:p>
            <a:r>
              <a:rPr lang="en-US" sz="1800" b="1" dirty="0"/>
              <a:t>Dynamic Components</a:t>
            </a:r>
          </a:p>
          <a:p>
            <a:endParaRPr lang="en-US" sz="1800" b="1" dirty="0"/>
          </a:p>
          <a:p>
            <a:r>
              <a:rPr lang="en-US" sz="1800" b="1" dirty="0" err="1"/>
              <a:t>Resusable</a:t>
            </a:r>
            <a:r>
              <a:rPr lang="en-US" sz="1800" b="1" dirty="0"/>
              <a:t> Component</a:t>
            </a:r>
          </a:p>
          <a:p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76480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15A36430-253F-8973-3AE5-26EC098B6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D5F604F2-DC37-DFB1-1B60-FE9F7ABAB457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US" sz="4800" b="1" dirty="0"/>
              <a:t>File Extensions</a:t>
            </a: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304A963E-93D8-FFAB-5BA7-9BD85D3314C5}"/>
              </a:ext>
            </a:extLst>
          </p:cNvPr>
          <p:cNvSpPr txBox="1"/>
          <p:nvPr/>
        </p:nvSpPr>
        <p:spPr>
          <a:xfrm>
            <a:off x="298580" y="1028343"/>
            <a:ext cx="959285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ighlight>
                  <a:srgbClr val="FF0000"/>
                </a:highlight>
              </a:rPr>
              <a:t>.JS</a:t>
            </a:r>
          </a:p>
          <a:p>
            <a:endParaRPr lang="en-US" dirty="0"/>
          </a:p>
          <a:p>
            <a:r>
              <a:rPr lang="en-US" dirty="0"/>
              <a:t>Stands for </a:t>
            </a:r>
            <a:r>
              <a:rPr lang="en-US" dirty="0" err="1"/>
              <a:t>javascript</a:t>
            </a:r>
            <a:endParaRPr lang="en-US" dirty="0"/>
          </a:p>
          <a:p>
            <a:endParaRPr lang="en-US" dirty="0"/>
          </a:p>
          <a:p>
            <a:r>
              <a:rPr lang="en-US" dirty="0"/>
              <a:t>Contains regular </a:t>
            </a:r>
            <a:r>
              <a:rPr lang="en-US" dirty="0" err="1"/>
              <a:t>js</a:t>
            </a:r>
            <a:r>
              <a:rPr lang="en-US" dirty="0"/>
              <a:t> code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ighlight>
                  <a:srgbClr val="FF0000"/>
                </a:highlight>
              </a:rPr>
              <a:t>.JSX</a:t>
            </a:r>
          </a:p>
          <a:p>
            <a:endParaRPr lang="en-US" dirty="0"/>
          </a:p>
          <a:p>
            <a:r>
              <a:rPr lang="en-US" dirty="0"/>
              <a:t>Stands for JavaScript XML</a:t>
            </a:r>
          </a:p>
          <a:p>
            <a:endParaRPr lang="en-US" dirty="0"/>
          </a:p>
          <a:p>
            <a:r>
              <a:rPr lang="en-US" dirty="0"/>
              <a:t>Combines JS with HTML like tags</a:t>
            </a:r>
          </a:p>
          <a:p>
            <a:endParaRPr lang="en-US" dirty="0"/>
          </a:p>
          <a:p>
            <a:r>
              <a:rPr lang="en-US" dirty="0"/>
              <a:t>Makes UI Design easy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702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15A36430-253F-8973-3AE5-26EC098B6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D5F604F2-DC37-DFB1-1B60-FE9F7ABAB457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US" sz="4800" b="1" dirty="0"/>
              <a:t>Class vs Function Component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A46BB759-76D2-1FF6-1331-776AD6E25789}"/>
              </a:ext>
            </a:extLst>
          </p:cNvPr>
          <p:cNvSpPr txBox="1"/>
          <p:nvPr/>
        </p:nvSpPr>
        <p:spPr>
          <a:xfrm>
            <a:off x="289249" y="1108428"/>
            <a:ext cx="9602183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u="sng" dirty="0"/>
              <a:t>Class Components</a:t>
            </a:r>
          </a:p>
          <a:p>
            <a:endParaRPr lang="en-US" dirty="0"/>
          </a:p>
          <a:p>
            <a:r>
              <a:rPr lang="en-US" dirty="0">
                <a:highlight>
                  <a:srgbClr val="0000FF"/>
                </a:highlight>
              </a:rPr>
              <a:t>Stateful</a:t>
            </a:r>
            <a:r>
              <a:rPr lang="en-US" dirty="0"/>
              <a:t>: can manage state</a:t>
            </a:r>
          </a:p>
          <a:p>
            <a:endParaRPr lang="en-US" dirty="0"/>
          </a:p>
          <a:p>
            <a:r>
              <a:rPr lang="en-US" dirty="0"/>
              <a:t>Access to lifecycle methods</a:t>
            </a:r>
          </a:p>
          <a:p>
            <a:endParaRPr lang="en-US" dirty="0"/>
          </a:p>
          <a:p>
            <a:r>
              <a:rPr lang="en-US" dirty="0"/>
              <a:t>Not preferred anymore</a:t>
            </a:r>
          </a:p>
          <a:p>
            <a:endParaRPr lang="en-US" dirty="0"/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1EF80CF4-21CF-BDD9-7CBA-F209AC257A6D}"/>
              </a:ext>
            </a:extLst>
          </p:cNvPr>
          <p:cNvSpPr txBox="1"/>
          <p:nvPr/>
        </p:nvSpPr>
        <p:spPr>
          <a:xfrm>
            <a:off x="373224" y="3410470"/>
            <a:ext cx="9518208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u="sng" dirty="0"/>
              <a:t>Functional Components</a:t>
            </a:r>
          </a:p>
          <a:p>
            <a:endParaRPr lang="en-US" dirty="0"/>
          </a:p>
          <a:p>
            <a:r>
              <a:rPr lang="en-US" dirty="0"/>
              <a:t>Initially Stateless</a:t>
            </a:r>
          </a:p>
          <a:p>
            <a:endParaRPr lang="en-US" dirty="0"/>
          </a:p>
          <a:p>
            <a:r>
              <a:rPr lang="en-US" dirty="0"/>
              <a:t>Can us Hooks for state and effects</a:t>
            </a:r>
          </a:p>
          <a:p>
            <a:endParaRPr lang="en-US" dirty="0"/>
          </a:p>
          <a:p>
            <a:r>
              <a:rPr lang="en-US" dirty="0"/>
              <a:t>Concise and more Popular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5751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15A36430-253F-8973-3AE5-26EC098B6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D5F604F2-DC37-DFB1-1B60-FE9F7ABAB457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US" sz="4800" b="1" dirty="0"/>
              <a:t>Exporting Components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ECA42D-8C0B-DA00-51A8-47E08C37C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45" y="1390261"/>
            <a:ext cx="11751710" cy="5264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295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5C2759F2-0E79-D2F4-CCDE-CAFD548321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D1F9BB83-DA83-66F6-7371-9DEB7272CDA4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IN" sz="4800" b="1" dirty="0"/>
              <a:t>JS VS React</a:t>
            </a:r>
            <a:endParaRPr lang="en-US" sz="4800" b="1" dirty="0">
              <a:latin typeface="Lato" panose="020F050202020403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520A18-F93D-63BE-5608-CD94AB364AA2}"/>
              </a:ext>
            </a:extLst>
          </p:cNvPr>
          <p:cNvSpPr txBox="1"/>
          <p:nvPr/>
        </p:nvSpPr>
        <p:spPr>
          <a:xfrm>
            <a:off x="0" y="1236808"/>
            <a:ext cx="531706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dirty="0"/>
              <a:t>JS is imperative:</a:t>
            </a:r>
          </a:p>
          <a:p>
            <a:pPr>
              <a:buNone/>
            </a:pPr>
            <a:endParaRPr lang="en-IN" dirty="0"/>
          </a:p>
          <a:p>
            <a:pPr>
              <a:buNone/>
            </a:pPr>
            <a:r>
              <a:rPr lang="en-IN" dirty="0"/>
              <a:t>In JS you define steps to reach your desire state</a:t>
            </a:r>
          </a:p>
          <a:p>
            <a:pPr>
              <a:buNone/>
            </a:pPr>
            <a:endParaRPr lang="en-IN" dirty="0"/>
          </a:p>
          <a:p>
            <a:pPr>
              <a:buNone/>
            </a:pPr>
            <a:r>
              <a:rPr lang="en-IN" dirty="0"/>
              <a:t>React is Declarative:</a:t>
            </a:r>
          </a:p>
          <a:p>
            <a:pPr>
              <a:buNone/>
            </a:pPr>
            <a:endParaRPr lang="en-IN" dirty="0"/>
          </a:p>
          <a:p>
            <a:pPr>
              <a:buNone/>
            </a:pPr>
            <a:r>
              <a:rPr lang="en-IN" dirty="0"/>
              <a:t>We have to define target UI state and </a:t>
            </a:r>
          </a:p>
          <a:p>
            <a:pPr>
              <a:buNone/>
            </a:pPr>
            <a:endParaRPr lang="en-IN" dirty="0"/>
          </a:p>
          <a:p>
            <a:pPr>
              <a:buNone/>
            </a:pPr>
            <a:r>
              <a:rPr lang="en-IN" dirty="0"/>
              <a:t> then react figure out how to reach that state.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10BF34-0CA1-0F36-CCFB-E96BFC840F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892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63B7FE06-5159-3326-5FEF-293CD20417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30D23D61-75A6-70CA-A826-8221D94150BF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IN" sz="4800" b="1" dirty="0"/>
              <a:t>Introduction to components</a:t>
            </a:r>
            <a:endParaRPr lang="en-US" sz="4800" b="1" dirty="0">
              <a:latin typeface="Lato" panose="020F050202020403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215571-1172-B0B5-5F55-D98E9AA87452}"/>
              </a:ext>
            </a:extLst>
          </p:cNvPr>
          <p:cNvSpPr txBox="1"/>
          <p:nvPr/>
        </p:nvSpPr>
        <p:spPr>
          <a:xfrm>
            <a:off x="17930" y="6373034"/>
            <a:ext cx="1231053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In React, a component is a reusable, self-contained piece of UI that manages its own structure, behavior, and rendering.</a:t>
            </a:r>
            <a:endParaRPr lang="en-IN" sz="16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649937-AA5D-A3C4-94DB-F42F3EEF6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2572"/>
            <a:ext cx="12192000" cy="525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574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1EAE7138-88D8-1A40-5977-D6136F7BE2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CC435916-74D9-721F-8BDF-F2D98C4C3BD4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IN" sz="4800" b="1" dirty="0"/>
              <a:t>Create a React App</a:t>
            </a:r>
            <a:endParaRPr lang="en-US" sz="4800" b="1" dirty="0">
              <a:latin typeface="Lato" panose="020F050202020403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D1C4EE-5D8C-C050-F7AA-336835634B9D}"/>
              </a:ext>
            </a:extLst>
          </p:cNvPr>
          <p:cNvSpPr txBox="1"/>
          <p:nvPr/>
        </p:nvSpPr>
        <p:spPr>
          <a:xfrm>
            <a:off x="17930" y="6373034"/>
            <a:ext cx="12310533" cy="384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00" b="1" dirty="0"/>
              <a:t>App is the root component and react application is a tree of component with App.</a:t>
            </a:r>
            <a:endParaRPr lang="en-IN" sz="19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3BFA97-DE72-5BF7-14E0-E3180BD0A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7067" y="1052572"/>
            <a:ext cx="8017933" cy="515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143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D44F28E7-D114-D2B8-E541-A6C3513436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449E90A2-38D9-D878-B216-F7C36E585E39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IN" sz="4800" b="1" dirty="0"/>
              <a:t>Create a React App</a:t>
            </a:r>
            <a:endParaRPr lang="en-US" sz="4800" b="1" dirty="0">
              <a:latin typeface="Lato" panose="020F050202020403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9AC431-BACE-FA08-CA5E-9189553F56C1}"/>
              </a:ext>
            </a:extLst>
          </p:cNvPr>
          <p:cNvSpPr txBox="1"/>
          <p:nvPr/>
        </p:nvSpPr>
        <p:spPr>
          <a:xfrm>
            <a:off x="7154779" y="1763619"/>
            <a:ext cx="4417817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00" b="1" dirty="0"/>
              <a:t>Setup IDE</a:t>
            </a:r>
          </a:p>
          <a:p>
            <a:endParaRPr lang="en-US" sz="1900" b="1" dirty="0"/>
          </a:p>
          <a:p>
            <a:r>
              <a:rPr lang="en-US" sz="1900" b="1" dirty="0"/>
              <a:t>Create a React App</a:t>
            </a:r>
          </a:p>
          <a:p>
            <a:endParaRPr lang="en-US" sz="1900" b="1" dirty="0"/>
          </a:p>
          <a:p>
            <a:r>
              <a:rPr lang="en-US" sz="1900" b="1" dirty="0"/>
              <a:t>Project Structure</a:t>
            </a:r>
          </a:p>
          <a:p>
            <a:endParaRPr lang="en-IN" sz="19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4320D0-6EB3-3E26-4217-8BA45DE16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2572"/>
            <a:ext cx="57912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89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9713CC5C-D52A-BBE4-A924-99919F49A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1D6FC68A-9AEC-B39F-07A0-F539D49E37CC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IN" sz="4800" b="1" dirty="0"/>
              <a:t>What is IDE</a:t>
            </a:r>
            <a:endParaRPr lang="en-US" sz="4800" b="1" dirty="0">
              <a:latin typeface="Lato" panose="020F050202020403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4E077B-A4B8-7984-73ED-2F7DFBA40871}"/>
              </a:ext>
            </a:extLst>
          </p:cNvPr>
          <p:cNvSpPr txBox="1"/>
          <p:nvPr/>
        </p:nvSpPr>
        <p:spPr>
          <a:xfrm>
            <a:off x="144379" y="1315453"/>
            <a:ext cx="1204762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An </a:t>
            </a:r>
            <a:r>
              <a:rPr lang="en-US" b="1" dirty="0"/>
              <a:t>IDE (Integrated Development Environment)</a:t>
            </a:r>
            <a:r>
              <a:rPr lang="en-US" dirty="0"/>
              <a:t> is a software application that provides tools for writing, editing, debugging, and running code. It simplifies software development by integrating various functionalities like a </a:t>
            </a:r>
            <a:r>
              <a:rPr lang="en-US" b="1" dirty="0"/>
              <a:t>code editor, compiler, debugger, and build automation tools</a:t>
            </a:r>
            <a:r>
              <a:rPr lang="en-US" dirty="0"/>
              <a:t> in one interface.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ECC776-750A-A0F7-0C11-4A9BFAE6468E}"/>
              </a:ext>
            </a:extLst>
          </p:cNvPr>
          <p:cNvSpPr txBox="1"/>
          <p:nvPr/>
        </p:nvSpPr>
        <p:spPr>
          <a:xfrm>
            <a:off x="144379" y="2442682"/>
            <a:ext cx="557386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 user-friendly editor that highlights syntax, suggests corrections, and auto-completes code to make writing programs easier.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79A014-35A3-F707-7E83-04545F9B9209}"/>
              </a:ext>
            </a:extLst>
          </p:cNvPr>
          <p:cNvSpPr txBox="1"/>
          <p:nvPr/>
        </p:nvSpPr>
        <p:spPr>
          <a:xfrm>
            <a:off x="160421" y="3663295"/>
            <a:ext cx="49730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Helps identify and fix errors in the code by running it step-by-step and showing issues in real-time.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1F4A9B-1C23-D27E-A2C7-B54217E5D5C3}"/>
              </a:ext>
            </a:extLst>
          </p:cNvPr>
          <p:cNvSpPr txBox="1"/>
          <p:nvPr/>
        </p:nvSpPr>
        <p:spPr>
          <a:xfrm>
            <a:off x="160421" y="4577692"/>
            <a:ext cx="59355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Converts human-written code into machine-readable instructions, allowing programs to run efficiently.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464FAB-46DA-FBDF-E5E2-43A0F7A225D9}"/>
              </a:ext>
            </a:extLst>
          </p:cNvPr>
          <p:cNvSpPr txBox="1"/>
          <p:nvPr/>
        </p:nvSpPr>
        <p:spPr>
          <a:xfrm>
            <a:off x="160420" y="5807242"/>
            <a:ext cx="45238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Organizes files, manages dependencies, and allows direct execution of code within the IDE itself.</a:t>
            </a:r>
            <a:endParaRPr lang="en-IN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ACEDFBD-B10A-4331-72C8-84954ABD4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308" y="2310336"/>
            <a:ext cx="5573867" cy="453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637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0B505F50-41C0-FD92-25E6-4C214A2E3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D27A27BD-6C29-EE51-1EFC-95294D64E21D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IN" sz="4800" b="1" dirty="0"/>
              <a:t>Need of IDE</a:t>
            </a:r>
            <a:endParaRPr lang="en-US" sz="4800" b="1" dirty="0">
              <a:latin typeface="Lato" panose="020F050202020403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BA2D51-7811-66A4-6B8A-A34F556A4F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88377"/>
            <a:ext cx="11601253" cy="477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Code Efficiency &amp; Speed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Provides auto-completion, syntax highlighting, and code suggestions to speed up development.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Built-in Debugging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Helps identify and fix errors with step-by-step execution and breakpoints.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Integrated Compiler &amp; Interpreter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Converts source code into machine-readable format for execution.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Project Management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Organizes files, directories, and dependencies for better workflow.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Version Control Support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Integrates with Git and other tools for seamless collaboration and code management.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Code Refactoring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Allows easy modifications, restructuring, and optimization of existing code.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Multiple Language Support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Many IDEs support various programming languages in a single environment.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Interface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Simplifies coding for beginners and professionals with an intuitive layout.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Third-Party Plugin Support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Enhances functionality by allowing custom extensions and tools.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Collaboration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Some IDEs offer cloud-based teamwork features for remote development. </a:t>
            </a:r>
          </a:p>
        </p:txBody>
      </p:sp>
    </p:spTree>
    <p:extLst>
      <p:ext uri="{BB962C8B-B14F-4D97-AF65-F5344CB8AC3E}">
        <p14:creationId xmlns:p14="http://schemas.microsoft.com/office/powerpoint/2010/main" val="825600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5D05D194-28E5-9538-D2A0-3353B564B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5703B605-0112-C116-2812-86915AF67B7F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IN" sz="4800" b="1" dirty="0"/>
              <a:t>Installing Nodejs</a:t>
            </a:r>
            <a:endParaRPr lang="en-US" sz="4800" b="1" dirty="0">
              <a:latin typeface="Lato" panose="020F050202020403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8FB5E5-B41C-6E28-1D35-03BA907250CA}"/>
              </a:ext>
            </a:extLst>
          </p:cNvPr>
          <p:cNvSpPr txBox="1"/>
          <p:nvPr/>
        </p:nvSpPr>
        <p:spPr>
          <a:xfrm>
            <a:off x="192505" y="1331496"/>
            <a:ext cx="88752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0000"/>
                </a:highlight>
                <a:latin typeface="Arial" panose="020B0604020202020204" pitchFamily="34" charset="0"/>
              </a:rPr>
              <a:t>Download and install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0000"/>
                </a:highlight>
                <a:latin typeface="Arial" panose="020B0604020202020204" pitchFamily="34" charset="0"/>
              </a:rPr>
              <a:t>nodejs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0000"/>
                </a:highlight>
                <a:latin typeface="Arial" panose="020B0604020202020204" pitchFamily="34" charset="0"/>
              </a:rPr>
              <a:t> from nodejs.org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0000"/>
              </a:highlight>
              <a:latin typeface="Arial" panose="020B060402020202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5BD8F0A1-B5B0-99AC-EDB7-484D3351A16A}"/>
                  </a:ext>
                </a:extLst>
              </p14:cNvPr>
              <p14:cNvContentPartPr/>
              <p14:nvPr/>
            </p14:nvContentPartPr>
            <p14:xfrm>
              <a:off x="6281280" y="2244240"/>
              <a:ext cx="3168720" cy="14817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BD8F0A1-B5B0-99AC-EDB7-484D3351A16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71920" y="2234880"/>
                <a:ext cx="3187440" cy="150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1590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E9C2BBAD-24C0-8390-FAFF-71CD0E45C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>
            <a:extLst>
              <a:ext uri="{FF2B5EF4-FFF2-40B4-BE49-F238E27FC236}">
                <a16:creationId xmlns:a16="http://schemas.microsoft.com/office/drawing/2014/main" id="{13083A0A-38DC-69A5-7310-2DDF9FD6CE61}"/>
              </a:ext>
            </a:extLst>
          </p:cNvPr>
          <p:cNvSpPr/>
          <p:nvPr/>
        </p:nvSpPr>
        <p:spPr>
          <a:xfrm>
            <a:off x="0" y="-31196"/>
            <a:ext cx="12192000" cy="108376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72775" tIns="36378" rIns="72775" bIns="36378" anchor="ctr" anchorCtr="0">
            <a:noAutofit/>
          </a:bodyPr>
          <a:lstStyle/>
          <a:p>
            <a:r>
              <a:rPr lang="en-IN" sz="4800" b="1" dirty="0"/>
              <a:t>Download and install VS Code</a:t>
            </a:r>
            <a:endParaRPr lang="en-US" sz="4800" b="1" dirty="0">
              <a:latin typeface="Lato" panose="020F050202020403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033712-FBB5-BEFC-2E0E-E4631279B047}"/>
              </a:ext>
            </a:extLst>
          </p:cNvPr>
          <p:cNvSpPr txBox="1"/>
          <p:nvPr/>
        </p:nvSpPr>
        <p:spPr>
          <a:xfrm>
            <a:off x="188495" y="1283186"/>
            <a:ext cx="94367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0000"/>
                </a:highlight>
                <a:latin typeface="Arial" panose="020B0604020202020204" pitchFamily="34" charset="0"/>
              </a:rPr>
              <a:t>Download and install </a:t>
            </a:r>
            <a:r>
              <a:rPr lang="en-US" altLang="en-US" b="1" dirty="0">
                <a:highlight>
                  <a:srgbClr val="FF0000"/>
                </a:highlight>
                <a:latin typeface="Arial" panose="020B0604020202020204" pitchFamily="34" charset="0"/>
              </a:rPr>
              <a:t>VS Codehttps://code.visualstudio.com/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0000"/>
              </a:highligh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2496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4591</TotalTime>
  <Words>648</Words>
  <Application>Microsoft Office PowerPoint</Application>
  <PresentationFormat>Widescreen</PresentationFormat>
  <Paragraphs>126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Century Gothic</vt:lpstr>
      <vt:lpstr>Lato</vt:lpstr>
      <vt:lpstr>Wingdings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Pushplata Bagati</dc:creator>
  <cp:lastModifiedBy>DELL</cp:lastModifiedBy>
  <cp:revision>72</cp:revision>
  <dcterms:created xsi:type="dcterms:W3CDTF">2022-08-19T11:01:50Z</dcterms:created>
  <dcterms:modified xsi:type="dcterms:W3CDTF">2025-12-16T06:08:03Z</dcterms:modified>
</cp:coreProperties>
</file>

<file path=docProps/thumbnail.jpeg>
</file>